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57" r:id="rId4"/>
    <p:sldId id="258" r:id="rId5"/>
    <p:sldId id="290" r:id="rId6"/>
    <p:sldId id="260" r:id="rId7"/>
    <p:sldId id="295" r:id="rId8"/>
    <p:sldId id="293" r:id="rId9"/>
    <p:sldId id="294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F80"/>
    <a:srgbClr val="77A747"/>
    <a:srgbClr val="99AB59"/>
    <a:srgbClr val="AFBD7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68933" autoAdjust="0"/>
  </p:normalViewPr>
  <p:slideViewPr>
    <p:cSldViewPr snapToGrid="0">
      <p:cViewPr varScale="1">
        <p:scale>
          <a:sx n="65" d="100"/>
          <a:sy n="65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09BC2-B0C9-44FD-BCA5-03FEE52A29C3}" type="datetimeFigureOut">
              <a:rPr lang="en-PH" smtClean="0"/>
              <a:t>11/07/2022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74F17-325D-4BEB-8FF3-7631AE4DBA9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2884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4F17-325D-4BEB-8FF3-7631AE4DBA92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31240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1. Summarize today’s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4F17-325D-4BEB-8FF3-7631AE4DBA92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990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Answers:</a:t>
            </a:r>
            <a:endParaRPr lang="en-US" b="1" dirty="0"/>
          </a:p>
          <a:p>
            <a:pPr marL="0" indent="0">
              <a:buNone/>
            </a:pPr>
            <a:r>
              <a:rPr lang="en-US" b="0" baseline="0" dirty="0"/>
              <a:t>1. - Is he working on his computer? - No, he isn’t. He is sleeping.</a:t>
            </a:r>
          </a:p>
          <a:p>
            <a:pPr marL="0" indent="0">
              <a:buNone/>
            </a:pPr>
            <a:r>
              <a:rPr lang="en-US" b="0" baseline="0" dirty="0"/>
              <a:t>2. - Are they playing chess? - Yes, they are. They are playing chess.</a:t>
            </a:r>
          </a:p>
          <a:p>
            <a:pPr marL="0" indent="0">
              <a:buNone/>
            </a:pPr>
            <a:r>
              <a:rPr lang="en-US" b="0" baseline="0" dirty="0"/>
              <a:t>3. - Is she watching television? </a:t>
            </a:r>
            <a:r>
              <a:rPr lang="en-US" altLang="zh-CN" b="0" baseline="0" dirty="0"/>
              <a:t>- </a:t>
            </a:r>
            <a:r>
              <a:rPr lang="en-US" b="0" baseline="0" dirty="0"/>
              <a:t>Yes, she is. She is watching television.</a:t>
            </a:r>
          </a:p>
          <a:p>
            <a:pPr marL="0" indent="0">
              <a:buNone/>
            </a:pPr>
            <a:r>
              <a:rPr lang="en-US" altLang="zh-CN" b="0" baseline="0" dirty="0"/>
              <a:t>4. - </a:t>
            </a:r>
            <a:r>
              <a:rPr lang="en-US" b="0" baseline="0" dirty="0"/>
              <a:t>Is she reading </a:t>
            </a:r>
            <a:r>
              <a:rPr lang="en-US" b="0" baseline="0"/>
              <a:t>a magazine? </a:t>
            </a:r>
            <a:r>
              <a:rPr lang="en-US" altLang="zh-CN" b="0" baseline="0" dirty="0"/>
              <a:t>-</a:t>
            </a:r>
            <a:r>
              <a:rPr lang="en-US" b="0" baseline="0" dirty="0"/>
              <a:t> No, she isn’t. She is reading a newspaper.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4F17-325D-4BEB-8FF3-7631AE4DBA92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5112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1. Introduce today’s targets. </a:t>
            </a:r>
          </a:p>
          <a:p>
            <a:pPr marL="0" indent="0">
              <a:buNone/>
            </a:pPr>
            <a:r>
              <a:rPr lang="en-US" altLang="zh-CN" dirty="0"/>
              <a:t>2. Read the sentences first, and let the student repeat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4F17-325D-4BEB-8FF3-7631AE4DBA92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5592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dirty="0"/>
              <a:t>1. Read the words, and let the student repeat.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dirty="0"/>
              <a:t>2. Explain if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4F17-325D-4BEB-8FF3-7631AE4DBA92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0716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altLang="zh-CN" b="0" dirty="0">
                <a:sym typeface="+mn-ea"/>
              </a:rPr>
              <a:t>1. Play the audio.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altLang="zh-CN" b="0" dirty="0">
                <a:sym typeface="+mn-ea"/>
              </a:rPr>
              <a:t>2. Do a role-play with the student.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CN" b="0" i="0" baseline="0" dirty="0">
                <a:effectLst/>
                <a:latin typeface="+mn-lt"/>
                <a:ea typeface="+mn-ea"/>
                <a:sym typeface="+mn-ea"/>
              </a:rPr>
              <a:t>3. Questions: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Q1. What</a:t>
            </a:r>
            <a:r>
              <a:rPr lang="en-US" altLang="zh-CN" b="0" i="0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is </a:t>
            </a:r>
            <a:r>
              <a:rPr lang="en-US" altLang="zh-CN" b="0" i="0" baseline="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Aya’s</a:t>
            </a:r>
            <a:r>
              <a:rPr lang="en-US" altLang="zh-CN" b="0" i="0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mom doing? (She is doing the laundry.)</a:t>
            </a:r>
            <a:endParaRPr lang="en-US" altLang="zh-CN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Q2. What is Aya going to do this afternoon</a:t>
            </a:r>
            <a:r>
              <a:rPr lang="en-US" altLang="zh-CN" b="0" i="0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? (hint: hanging out with friends)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4F17-325D-4BEB-8FF3-7631AE4DBA92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00102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 dirty="0">
                <a:solidFill>
                  <a:prstClr val="black"/>
                </a:solidFill>
                <a:latin typeface="Candara" panose="020E0502030303020204" pitchFamily="34" charset="0"/>
              </a:rPr>
              <a:t>1. Introduce the use.</a:t>
            </a:r>
          </a:p>
          <a:p>
            <a:pPr lvl="0"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2. Ask the student to read the example sentences.</a:t>
            </a:r>
          </a:p>
          <a:p>
            <a:pPr lvl="0"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3. Stress the time adverbs in bold.</a:t>
            </a:r>
          </a:p>
          <a:p>
            <a:pPr lvl="0"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4. Ask the two questions.</a:t>
            </a:r>
          </a:p>
          <a:p>
            <a:pPr lvl="0"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Next slide: The other use of the tense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4F17-325D-4BEB-8FF3-7631AE4DBA92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8291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 dirty="0">
                <a:solidFill>
                  <a:prstClr val="black"/>
                </a:solidFill>
                <a:latin typeface="Candara" panose="020E0502030303020204" pitchFamily="34" charset="0"/>
              </a:rPr>
              <a:t>1. Introduce the use.</a:t>
            </a:r>
          </a:p>
          <a:p>
            <a:pPr lvl="0"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2. Ask the student to read the example sentences.</a:t>
            </a:r>
          </a:p>
          <a:p>
            <a:pPr lvl="0"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3. Stress the time adverbs in bold.</a:t>
            </a:r>
          </a:p>
          <a:p>
            <a:pPr lvl="0"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4. Explain the note.</a:t>
            </a:r>
          </a:p>
          <a:p>
            <a:pPr lvl="0"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5. Ask the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4F17-325D-4BEB-8FF3-7631AE4DBA92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1499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1. Ask the student to read the sentences, and write N or F.</a:t>
            </a:r>
          </a:p>
          <a:p>
            <a:r>
              <a:rPr lang="en-PH" dirty="0"/>
              <a:t>--------------------</a:t>
            </a:r>
          </a:p>
          <a:p>
            <a:r>
              <a:rPr lang="en-PH" dirty="0"/>
              <a:t>N, N, N, F, N, 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4F17-325D-4BEB-8FF3-7631AE4DBA92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38086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u="none" dirty="0"/>
              <a:t>1. Read the situation, and do a role-play. </a:t>
            </a:r>
          </a:p>
          <a:p>
            <a:pPr marL="0" indent="0">
              <a:buNone/>
            </a:pPr>
            <a:r>
              <a:rPr lang="en-US" altLang="zh-CN" u="none" baseline="0" dirty="0"/>
              <a:t>----------------------</a:t>
            </a:r>
          </a:p>
          <a:p>
            <a:pPr marL="0" indent="0">
              <a:buFont typeface="+mj-lt"/>
              <a:buNone/>
            </a:pPr>
            <a:r>
              <a:rPr lang="en-US" altLang="zh-CN" b="1" u="none" baseline="0" dirty="0"/>
              <a:t>Sample:</a:t>
            </a:r>
            <a:endParaRPr lang="en-US" altLang="zh-CN" b="1" u="none" dirty="0"/>
          </a:p>
          <a:p>
            <a:r>
              <a:rPr lang="en-US" altLang="zh-CN" b="1" u="none" dirty="0"/>
              <a:t>T: </a:t>
            </a:r>
            <a:r>
              <a:rPr lang="en-US" altLang="zh-CN" u="none" dirty="0"/>
              <a:t>Hi dear. How are you?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u="none" dirty="0"/>
              <a:t>S: </a:t>
            </a:r>
            <a:r>
              <a:rPr lang="en-US" altLang="zh-CN" u="none" dirty="0"/>
              <a:t>I’m doing great,</a:t>
            </a:r>
            <a:r>
              <a:rPr lang="en-US" altLang="zh-CN" u="none" baseline="0" dirty="0"/>
              <a:t> Mom.</a:t>
            </a:r>
            <a:endParaRPr lang="en-US" altLang="zh-CN" u="none" dirty="0"/>
          </a:p>
          <a:p>
            <a:r>
              <a:rPr lang="en-US" altLang="zh-CN" b="1" u="none" dirty="0"/>
              <a:t>T: </a:t>
            </a:r>
            <a:r>
              <a:rPr lang="en-US" u="none" baseline="0" dirty="0"/>
              <a:t>What are you doing now?</a:t>
            </a:r>
          </a:p>
          <a:p>
            <a:r>
              <a:rPr lang="en-US" altLang="zh-CN" b="1" u="none" dirty="0"/>
              <a:t>S: </a:t>
            </a:r>
            <a:r>
              <a:rPr lang="en-US" altLang="zh-CN" u="none" dirty="0"/>
              <a:t>I am walking home</a:t>
            </a:r>
            <a:r>
              <a:rPr lang="en-US" altLang="zh-CN" u="none" baseline="0" dirty="0"/>
              <a:t> at the moment. I’m almost home.</a:t>
            </a:r>
            <a:endParaRPr lang="en-US" altLang="zh-CN" u="none" dirty="0"/>
          </a:p>
          <a:p>
            <a:r>
              <a:rPr lang="en-US" altLang="zh-CN" b="1" u="none" dirty="0"/>
              <a:t>T: </a:t>
            </a:r>
            <a:r>
              <a:rPr lang="en-PH" altLang="zh-CN" u="none" dirty="0"/>
              <a:t>Are you coming home </a:t>
            </a:r>
            <a:r>
              <a:rPr lang="en-PH" altLang="zh-CN" u="none" baseline="0" dirty="0"/>
              <a:t>for the coming holiday?</a:t>
            </a:r>
            <a:endParaRPr lang="en-PH" altLang="zh-CN" u="non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u="none" dirty="0"/>
              <a:t>S: </a:t>
            </a:r>
            <a:r>
              <a:rPr lang="en-US" altLang="zh-CN" u="none" dirty="0"/>
              <a:t>Yes. </a:t>
            </a:r>
            <a:r>
              <a:rPr lang="en-US" altLang="zh-CN" u="none" baseline="0" dirty="0"/>
              <a:t>Are you planning to hold a home party?</a:t>
            </a:r>
            <a:endParaRPr lang="en-US" altLang="zh-CN" u="none" dirty="0"/>
          </a:p>
          <a:p>
            <a:r>
              <a:rPr lang="en-US" altLang="zh-CN" b="1" u="none" dirty="0"/>
              <a:t>T: </a:t>
            </a:r>
            <a:r>
              <a:rPr lang="en-US" altLang="zh-CN" b="0" u="none" baseline="0" dirty="0"/>
              <a:t>Yes</a:t>
            </a:r>
            <a:r>
              <a:rPr lang="en-US" altLang="zh-CN" u="none" dirty="0"/>
              <a:t>. We’ll</a:t>
            </a:r>
            <a:r>
              <a:rPr lang="en-US" altLang="zh-CN" u="none" baseline="0" dirty="0"/>
              <a:t> be waiting for you then!</a:t>
            </a:r>
            <a:endParaRPr lang="en-US" altLang="zh-CN" b="1" u="none" dirty="0"/>
          </a:p>
          <a:p>
            <a:r>
              <a:rPr lang="en-US" altLang="zh-CN" u="none" dirty="0"/>
              <a:t>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4F17-325D-4BEB-8FF3-7631AE4DBA92}" type="slidenum">
              <a:rPr lang="en-PH" smtClean="0"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3544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0649-12A4-44EC-992C-67BC9988580B}" type="datetimeFigureOut">
              <a:rPr lang="en-PH" smtClean="0"/>
              <a:t>11/07/2022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CA69-A1E5-4668-9756-F0834158F7B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054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0649-12A4-44EC-992C-67BC9988580B}" type="datetimeFigureOut">
              <a:rPr lang="en-PH" smtClean="0"/>
              <a:t>11/07/2022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CA69-A1E5-4668-9756-F0834158F7B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037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0649-12A4-44EC-992C-67BC9988580B}" type="datetimeFigureOut">
              <a:rPr lang="en-PH" smtClean="0"/>
              <a:t>11/07/2022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CA69-A1E5-4668-9756-F0834158F7B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4726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0649-12A4-44EC-992C-67BC9988580B}" type="datetimeFigureOut">
              <a:rPr lang="en-PH" smtClean="0"/>
              <a:t>11/07/2022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CA69-A1E5-4668-9756-F0834158F7B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955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0649-12A4-44EC-992C-67BC9988580B}" type="datetimeFigureOut">
              <a:rPr lang="en-PH" smtClean="0"/>
              <a:t>11/07/2022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CA69-A1E5-4668-9756-F0834158F7B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0333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0649-12A4-44EC-992C-67BC9988580B}" type="datetimeFigureOut">
              <a:rPr lang="en-PH" smtClean="0"/>
              <a:t>11/07/2022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CA69-A1E5-4668-9756-F0834158F7B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1079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0649-12A4-44EC-992C-67BC9988580B}" type="datetimeFigureOut">
              <a:rPr lang="en-PH" smtClean="0"/>
              <a:t>11/07/2022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CA69-A1E5-4668-9756-F0834158F7B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2933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0649-12A4-44EC-992C-67BC9988580B}" type="datetimeFigureOut">
              <a:rPr lang="en-PH" smtClean="0"/>
              <a:t>11/07/2022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CA69-A1E5-4668-9756-F0834158F7B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1990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0649-12A4-44EC-992C-67BC9988580B}" type="datetimeFigureOut">
              <a:rPr lang="en-PH" smtClean="0"/>
              <a:t>11/07/2022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CA69-A1E5-4668-9756-F0834158F7B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87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0649-12A4-44EC-992C-67BC9988580B}" type="datetimeFigureOut">
              <a:rPr lang="en-PH" smtClean="0"/>
              <a:t>11/07/2022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CA69-A1E5-4668-9756-F0834158F7B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9061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0649-12A4-44EC-992C-67BC9988580B}" type="datetimeFigureOut">
              <a:rPr lang="en-PH" smtClean="0"/>
              <a:t>11/07/2022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CA69-A1E5-4668-9756-F0834158F7B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6846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50649-12A4-44EC-992C-67BC9988580B}" type="datetimeFigureOut">
              <a:rPr lang="en-PH" smtClean="0"/>
              <a:t>11/07/2022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CA69-A1E5-4668-9756-F0834158F7B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604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2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4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4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5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4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5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6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1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83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93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385</Words>
  <Application>Microsoft Office PowerPoint</Application>
  <PresentationFormat>宽屏</PresentationFormat>
  <Paragraphs>50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Candara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Gwendolyn D Agas</dc:creator>
  <cp:lastModifiedBy>EDZ</cp:lastModifiedBy>
  <cp:revision>42</cp:revision>
  <dcterms:created xsi:type="dcterms:W3CDTF">2021-07-09T04:48:00Z</dcterms:created>
  <dcterms:modified xsi:type="dcterms:W3CDTF">2022-07-11T01:37:25Z</dcterms:modified>
</cp:coreProperties>
</file>